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80211" y="1046556"/>
            <a:ext cx="12031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Why we need to use Learning Materials?</a:t>
            </a:r>
            <a:endParaRPr lang="en-US" sz="344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2948975"/>
            <a:ext cx="200614" cy="2287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56399" y="2852608"/>
            <a:ext cx="3055645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আগ্রহকে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বাড়িয়ে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বজায়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রাখে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12D2A9-EAC4-D1F5-2620-547AA39598C5}"/>
              </a:ext>
            </a:extLst>
          </p:cNvPr>
          <p:cNvSpPr txBox="1"/>
          <p:nvPr/>
        </p:nvSpPr>
        <p:spPr>
          <a:xfrm>
            <a:off x="449180" y="2110952"/>
            <a:ext cx="11306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লার্নি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ম্যাটেরিয়ালগুলি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হলো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শিখন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প্রক্রিয়ার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সহায়ক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উপাদান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শিক্ষকদের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উপকারের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শিক্ষার্থীদের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লার্নিং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প্রক্রিয়াকে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সহায়তা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সবসময়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উচিত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উপযুক্ত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লার্নিং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ম্যাটেরিয়ালের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শিক্ষার্থীদের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–</a:t>
            </a:r>
            <a:endParaRPr lang="en-US" sz="3200" b="1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1FA9334-6663-066E-8DBA-55E97D830BA6}"/>
              </a:ext>
            </a:extLst>
          </p:cNvPr>
          <p:cNvGrpSpPr/>
          <p:nvPr/>
        </p:nvGrpSpPr>
        <p:grpSpPr>
          <a:xfrm>
            <a:off x="856399" y="3197371"/>
            <a:ext cx="2438488" cy="400494"/>
            <a:chOff x="856399" y="3105092"/>
            <a:chExt cx="2438488" cy="400494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4FE7FB4-F1DE-9AA4-8A84-19400AB51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C5535D-1241-7759-C652-E0CDDEA9E39A}"/>
                </a:ext>
              </a:extLst>
            </p:cNvPr>
            <p:cNvSpPr txBox="1"/>
            <p:nvPr/>
          </p:nvSpPr>
          <p:spPr>
            <a:xfrm>
              <a:off x="856399" y="3105092"/>
              <a:ext cx="2438488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নির্দেশনাকে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সহজ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দেয়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DEAF242-A12A-EC1D-3F5E-347B2F52ABCD}"/>
              </a:ext>
            </a:extLst>
          </p:cNvPr>
          <p:cNvGrpSpPr/>
          <p:nvPr/>
        </p:nvGrpSpPr>
        <p:grpSpPr>
          <a:xfrm>
            <a:off x="856399" y="3550027"/>
            <a:ext cx="4147289" cy="400494"/>
            <a:chOff x="856399" y="3123190"/>
            <a:chExt cx="4147289" cy="400494"/>
          </a:xfrm>
        </p:grpSpPr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A8A2B943-2551-77F2-8BF8-DFCD78511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5721F8A-66D0-2989-2E8B-7D314BA7247F}"/>
                </a:ext>
              </a:extLst>
            </p:cNvPr>
            <p:cNvSpPr txBox="1"/>
            <p:nvPr/>
          </p:nvSpPr>
          <p:spPr>
            <a:xfrm>
              <a:off x="856399" y="3123190"/>
              <a:ext cx="4147289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 algn="just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লার্নিং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প্রক্রিয়ায়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শিক্ষার্থীকে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টিকে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থাকতে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সাহায্য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3A00F5B-2B87-6DC7-1321-D9F0FB383609}"/>
              </a:ext>
            </a:extLst>
          </p:cNvPr>
          <p:cNvGrpSpPr/>
          <p:nvPr/>
        </p:nvGrpSpPr>
        <p:grpSpPr>
          <a:xfrm>
            <a:off x="856399" y="3896019"/>
            <a:ext cx="2651688" cy="400494"/>
            <a:chOff x="856399" y="3123190"/>
            <a:chExt cx="2651688" cy="400494"/>
          </a:xfrm>
        </p:grpSpPr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FA7A54FB-62FF-8F1F-401E-2A3F9397C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F4302E4-1748-5A9C-FF34-190ADF7E6112}"/>
                </a:ext>
              </a:extLst>
            </p:cNvPr>
            <p:cNvSpPr txBox="1"/>
            <p:nvPr/>
          </p:nvSpPr>
          <p:spPr>
            <a:xfrm>
              <a:off x="856399" y="3123190"/>
              <a:ext cx="2651688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সক্রিয়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চিন্তাশক্তিকে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উদ্দীপ্ত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F774410-A509-124D-C285-E9D956DE6FA6}"/>
              </a:ext>
            </a:extLst>
          </p:cNvPr>
          <p:cNvGrpSpPr/>
          <p:nvPr/>
        </p:nvGrpSpPr>
        <p:grpSpPr>
          <a:xfrm>
            <a:off x="856399" y="4215332"/>
            <a:ext cx="2627643" cy="400494"/>
            <a:chOff x="856399" y="3123190"/>
            <a:chExt cx="2627643" cy="400494"/>
          </a:xfrm>
        </p:grpSpPr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77355E1D-FD84-4786-DC67-03DB72E0E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5F2E5E1-7BCB-93B7-E601-E8F014896E7C}"/>
                </a:ext>
              </a:extLst>
            </p:cNvPr>
            <p:cNvSpPr txBox="1"/>
            <p:nvPr/>
          </p:nvSpPr>
          <p:spPr>
            <a:xfrm>
              <a:off x="880444" y="3123190"/>
              <a:ext cx="2603598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লার্নিং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প্রক্রিয়াকে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ত্বরান্বিত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70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SutonnyOMJ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4</cp:revision>
  <dcterms:created xsi:type="dcterms:W3CDTF">2022-05-26T10:38:33Z</dcterms:created>
  <dcterms:modified xsi:type="dcterms:W3CDTF">2022-05-28T05:25:05Z</dcterms:modified>
</cp:coreProperties>
</file>