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095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ক্রসওভার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44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ফরমাল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স্কুলিং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ছাড়াও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আমরা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বিভিন্ন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ইনফর্মাল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সেটিংস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যাদুঘর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সোশ্যাল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এডুকেশনাল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ক্লাব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সাইন্স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ল্যাব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ইত্যাদির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মাধ্যমে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শেখাতে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এগুলো</a:t>
            </a:r>
            <a:r>
              <a:rPr lang="en-US" sz="28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শিক্ষার্থীদেরকে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জীবনে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রিলেট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সাহায্য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স্কুল-কলেজের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এক্সপেরিয়েনসে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প্রতিদিনকার</a:t>
            </a:r>
            <a:r>
              <a:rPr lang="en-US" sz="28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উদাহরণ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আরো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সমৃদ্ধ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আবার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ইনফরমাল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ক্ষেত্রে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এক্সপেরিয়েন্স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সংক্রান্ত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প্রশ্ন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প্রতিদিনকার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জীবন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সম্পর্কে</a:t>
            </a:r>
            <a:r>
              <a:rPr lang="en-US" sz="28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চিন্তা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শেখায়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কানেক্টেড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এক্সপেরিয়েন্স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আরও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মোটিভেটেড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  <a:endParaRPr lang="en-US" sz="28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504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স্টিলথ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স্টিলথ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অ্যাসেসমেন্টে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যখন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ডিজিটাল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এনভায়রনমেন্টে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শিখতে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থাকে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তখন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বিরক্ত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ব্যাকগ্রাউন্ডে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অটোমেটিক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ডেটা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কালেকশন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পরবর্তীতৈ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ডাটাগুলো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বৈজ্ঞানিক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বিশ্লেষণ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শিখন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প্রক্রিয়ার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মূল্যায়ন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3871136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3563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আর্গুমেন্টেশনের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মাধ্যমে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বিজ্ঞানী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গণিতবিদদের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তর্ক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বিজ্ঞান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গণিত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সম্পর্কে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আন্ডারস্ট্যান্ডিং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ইম্প্রুভ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তর্ক-বিতর্ক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কন্ট্রাস্ট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আইডিয়া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বুঝতে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সাহায্য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আরও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গভীর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সকলের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টেকনলজিক্যাল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লজিককে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সহজ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তোলে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মাধ্যমে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শিখে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কীভাবে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বিজ্ঞানীরা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আর্গুমেন্ট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এস্টাব্লিশ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রিফিউট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319316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411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ইনসিডেন্টাল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হঠা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ৎ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অপরিকল্পিত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যাওয়া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আপাতদৃষ্টিতে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টপিকের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সম্পর্কিত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ন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এবিষ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য়ে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প্রাথমিক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গবেষণা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দেখা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গেছে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মানুষ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ওয়ার্কপ্লেসে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দৈনন্দিন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রুটিনে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কিভাবে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4010946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831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কনটেক্সট-বেজড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কনটেক্সট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আমাদের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এক্সপেরিয়েন্স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শিখতে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সাহায্য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নতুন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তথ্যকে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ঘটনার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স্থান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ও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কালের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কনটেক্সটে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চিন্তা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আমাদের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এক্সপেরিয়েন্সের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রিলেট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তখন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আমরা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প্রাসঙ্গিকতা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অর্থ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বুঝতে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ক্লাসরুমে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লেকচার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কন্টেক্সট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সাথারনত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নির্দিষ্ট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স্থান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সীমিত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মধ্যে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সীমাবদ্ধ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থাকে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ক্লাসরুমের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বাইরে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এনরিচড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কন্টেক্সট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আসতে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ঐতিহ্যবাহী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স্থান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যাদুঘর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পরিদর্শন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পড়া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2732558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826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কম্পিউটেশনাল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থিংকিং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কম্পিউটেশনাল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থিংকিং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প্রব্লেম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সল্ভিং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থিংকিং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ক্ষেত্রে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পাওয়ারফুল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এপ্রোচ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সমস্যাকে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ছোট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ভাগে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আগের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সমাধান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সমস্যার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রিলেট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(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প্যাটার্ন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বোঝা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), 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গুরুত্বহীন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ডিটেইলস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(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অ্যাবস্ট্রাকশন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)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সরিয়ে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রাখা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সমাধানে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পৌঁছানোর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প্রয়োজনী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স্টেপগুলো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সনাক্ত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(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অ্যালগরিদম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)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স্টেপগুলো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পরিমার্জন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(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ডিবাগিং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)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জড়িত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232888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1978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বাই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ডুয়িং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সায়েন্টিফিক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টুলস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প্র্যাকটিসের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জড়িত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রিমোট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ল্যাবরেটরি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টেলিস্কোপ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নি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ন্ত্রণ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সায়েন্টিফিক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ইনকোয়ারি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স্কিলস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তৈরি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কন্সেপচুয়াল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আন্ডারস্ট্যান্ডিং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বাড়াতে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বিজ্ঞানী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বিশ্ববিদ্যাল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তৈরি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ডিস্টেন্স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বিশেষ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টুলস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এখন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ট্রেইনার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/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টিচার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ও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স্কুল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ছাত্রদের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কাছে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গ্রহণযোগ্য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হচ্ছে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রিমোট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ল্যাবে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টুলস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ইকুইপমেন্টের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চালানোর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রোবোটিক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টুলস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দেখার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ক্যামেরা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থাকে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2599728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031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এম্বডিইড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প্রসেসকে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সাপোর্ট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রিয়েল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সিমুলেটেড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ওয়ার্ল্ডে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কানেক্ট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নিজের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সেলফ-কনশাসনেসের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এমবডিড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জড়িত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নতুন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খেলা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শারীরিক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মুভমেন্ট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প্রসেসের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অংশ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এমবডিড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লক্ষ্য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শরীর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কাজ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ফিজিক্যাল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ফিডব্যাক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রিইনফোর্সমেন্ট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প্রসেসকে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শক্তিশালী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1086490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2214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অ্যাডাপটিভ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টিচিং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সব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একজন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আরেকজন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আলাদা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কিন্তু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বেশিরভাগ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এডুকেশনাল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প্রেজেন্টেশন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ম্যাটেরিয়াল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সবার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কীভাবে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বিষয়বস্তুর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সাথে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কানেক্ট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বুঝতে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ক্ষেত্রে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সমস্যা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তৈরি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এতে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কিছু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বিরক্ত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শেখার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আগ্রহ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হাড়িয়ে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ফেলে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অন্যরা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খেই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হারিয়ে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ফেলে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খুব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কম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কন্টেন্টের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মধ্যে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দিয়ে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অপ্টিমাম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প্রসেস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খুঁজে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পাবেন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অ্যাডাপ্টিভ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সমস্যার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সমাধান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দে</a:t>
            </a:r>
            <a:r>
              <a:rPr lang="bn-IN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এটি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এডুকেশনাল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কন্টেন্টের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মাধ্যমে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আগের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বর্তমান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মধ্যে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কানেকশন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তৈরি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4171737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800334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ইনোভেটিভ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অ্যান্ড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রিসপনসিভ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লার্নিং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অ্যাপ্রোচেস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ফর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মডার্ন</a:t>
            </a:r>
            <a:r>
              <a:rPr lang="en-US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3200" b="1" dirty="0" err="1">
                <a:latin typeface="SutonnyOMJ" panose="01010600010101010101" pitchFamily="2" charset="0"/>
                <a:cs typeface="SutonnyOMJ" panose="01010600010101010101" pitchFamily="2" charset="0"/>
              </a:rPr>
              <a:t>প্যাডাগজি</a:t>
            </a:r>
            <a:endParaRPr lang="en-US" sz="3200" b="1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63629" y="2263137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29006" y="2264990"/>
            <a:ext cx="3826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অ্যানাইলাইটিকস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অফ</a:t>
            </a:r>
            <a:r>
              <a:rPr lang="en-US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b="1" u="sng" dirty="0" err="1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ইমোশনস</a:t>
            </a:r>
            <a:r>
              <a:rPr lang="en-US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: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006" y="2882900"/>
            <a:ext cx="102374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ট্র্যাকিং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ফেসিয়াল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রিকগনিশন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জানা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যায়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শিক্ষার্থীরা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কীভাবে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শিখে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তাদের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ইমোশনাল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কগনিটিভ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স্টেট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কীভাবে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রেস্পন্ড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প্রশ্নের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উত্তর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দিয়েছে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কিনা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দিলেও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কীভাবে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দিয়েছে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সবই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কগনিটিভ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লার্নিংয়ের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অংশ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শিক্ষার্থী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ফ্রাস্ট্রেটেড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কনফিউজড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ডিসট্র্যাক্টেড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কিনা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নন-কগনিটিভ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অ্যাসপেকটের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মধ্যে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পড়ে</a:t>
            </a:r>
            <a:r>
              <a:rPr lang="en-US" sz="28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3199530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716</Words>
  <Application>Microsoft Office PowerPoint</Application>
  <PresentationFormat>Widescreen</PresentationFormat>
  <Paragraphs>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SutonnyOMJ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Ridoy</cp:lastModifiedBy>
  <cp:revision>3</cp:revision>
  <dcterms:created xsi:type="dcterms:W3CDTF">2022-05-26T10:38:33Z</dcterms:created>
  <dcterms:modified xsi:type="dcterms:W3CDTF">2022-05-27T15:28:14Z</dcterms:modified>
</cp:coreProperties>
</file>